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12" y="566928"/>
            <a:ext cx="53513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Y_L = \frac{1}{R}+ j \omega C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= \frac{1}{108}+ j \hspace{2mm} 2 \pi \cdot 2 \hspace{3mm} 10^9 \cdot 2\hspace{3mm}  10^{-12}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Z_o= \frac{1}{3}+ j  \hspace{2mm}  0.9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45    Y= 26.46+52.76j mS            lengte=0.50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46    Y= 27.36+53.66j mS            lengte=0.51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47    Y= 28.31+54.58j mS            lengte=0.52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48    Y= 29.30+55.51j mS            lengte=0.53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233       Y= -55.71j mS     lengte=2.59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234       Y= -54.52j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235       Y= -53.36j mS     lengte=2.61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236       Y= -52.24j mS     lengte=2.62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